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E8FC9-19A8-52A4-A9A4-A3977AC3ED1F}" v="4" dt="2021-11-12T18:28:16.716"/>
    <p1510:client id="{2FBC0A37-DA92-B25D-4DDC-D8CE8A5096AC}" v="303" dt="2021-10-27T16:10:05.735"/>
    <p1510:client id="{71535A3C-FCB4-68D3-5CE2-068664826501}" v="62" dt="2021-11-11T14:44:04.064"/>
    <p1510:client id="{C06FB66D-819A-4292-AD7A-2F1AE1146C22}" v="146" dt="2021-10-26T16:09:12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Koivisto" userId="S::koiv7259@adsb.ca::af0bafd8-86ae-45fc-bb46-c2d957d35ce9" providerId="AD" clId="Web-{71535A3C-FCB4-68D3-5CE2-068664826501}"/>
    <pc:docChg chg="modSld">
      <pc:chgData name="Ella Koivisto" userId="S::koiv7259@adsb.ca::af0bafd8-86ae-45fc-bb46-c2d957d35ce9" providerId="AD" clId="Web-{71535A3C-FCB4-68D3-5CE2-068664826501}" dt="2021-11-11T14:44:04.064" v="34" actId="1076"/>
      <pc:docMkLst>
        <pc:docMk/>
      </pc:docMkLst>
      <pc:sldChg chg="addSp delSp modSp">
        <pc:chgData name="Ella Koivisto" userId="S::koiv7259@adsb.ca::af0bafd8-86ae-45fc-bb46-c2d957d35ce9" providerId="AD" clId="Web-{71535A3C-FCB4-68D3-5CE2-068664826501}" dt="2021-11-11T14:44:04.064" v="34" actId="1076"/>
        <pc:sldMkLst>
          <pc:docMk/>
          <pc:sldMk cId="2690167693" sldId="260"/>
        </pc:sldMkLst>
        <pc:spChg chg="add del">
          <ac:chgData name="Ella Koivisto" userId="S::koiv7259@adsb.ca::af0bafd8-86ae-45fc-bb46-c2d957d35ce9" providerId="AD" clId="Web-{71535A3C-FCB4-68D3-5CE2-068664826501}" dt="2021-11-11T14:42:45.532" v="23"/>
          <ac:spMkLst>
            <pc:docMk/>
            <pc:sldMk cId="2690167693" sldId="260"/>
            <ac:spMk id="3" creationId="{B871EB71-2231-4D9F-BD03-6BE5668825DA}"/>
          </ac:spMkLst>
        </pc:spChg>
        <pc:spChg chg="add mod">
          <ac:chgData name="Ella Koivisto" userId="S::koiv7259@adsb.ca::af0bafd8-86ae-45fc-bb46-c2d957d35ce9" providerId="AD" clId="Web-{71535A3C-FCB4-68D3-5CE2-068664826501}" dt="2021-11-11T14:43:33.064" v="32" actId="1076"/>
          <ac:spMkLst>
            <pc:docMk/>
            <pc:sldMk cId="2690167693" sldId="260"/>
            <ac:spMk id="4" creationId="{DD57790F-C9DE-44A2-B79F-46CF7F90CE28}"/>
          </ac:spMkLst>
        </pc:spChg>
        <pc:spChg chg="mod">
          <ac:chgData name="Ella Koivisto" userId="S::koiv7259@adsb.ca::af0bafd8-86ae-45fc-bb46-c2d957d35ce9" providerId="AD" clId="Web-{71535A3C-FCB4-68D3-5CE2-068664826501}" dt="2021-11-11T14:35:04.168" v="18" actId="14100"/>
          <ac:spMkLst>
            <pc:docMk/>
            <pc:sldMk cId="2690167693" sldId="260"/>
            <ac:spMk id="30" creationId="{99FE08D8-9717-45E9-AF18-C6981BAD2A70}"/>
          </ac:spMkLst>
        </pc:spChg>
        <pc:picChg chg="add mod">
          <ac:chgData name="Ella Koivisto" userId="S::koiv7259@adsb.ca::af0bafd8-86ae-45fc-bb46-c2d957d35ce9" providerId="AD" clId="Web-{71535A3C-FCB4-68D3-5CE2-068664826501}" dt="2021-11-11T14:42:27.485" v="21" actId="1076"/>
          <ac:picMkLst>
            <pc:docMk/>
            <pc:sldMk cId="2690167693" sldId="260"/>
            <ac:picMk id="2" creationId="{C9F7546F-7B8B-460D-8A08-C3D28B235196}"/>
          </ac:picMkLst>
        </pc:picChg>
        <pc:picChg chg="mod">
          <ac:chgData name="Ella Koivisto" userId="S::koiv7259@adsb.ca::af0bafd8-86ae-45fc-bb46-c2d957d35ce9" providerId="AD" clId="Web-{71535A3C-FCB4-68D3-5CE2-068664826501}" dt="2021-11-11T14:44:04.064" v="34" actId="1076"/>
          <ac:picMkLst>
            <pc:docMk/>
            <pc:sldMk cId="2690167693" sldId="260"/>
            <ac:picMk id="9" creationId="{83877783-DF07-4BDC-9FEB-5EE01E32A3C8}"/>
          </ac:picMkLst>
        </pc:picChg>
      </pc:sldChg>
    </pc:docChg>
  </pc:docChgLst>
  <pc:docChgLst>
    <pc:chgData name="Ella Koivisto" userId="S::koiv7259@adsb.ca::af0bafd8-86ae-45fc-bb46-c2d957d35ce9" providerId="AD" clId="Web-{C06FB66D-819A-4292-AD7A-2F1AE1146C22}"/>
    <pc:docChg chg="addSld modSld addMainMaster delMainMaster">
      <pc:chgData name="Ella Koivisto" userId="S::koiv7259@adsb.ca::af0bafd8-86ae-45fc-bb46-c2d957d35ce9" providerId="AD" clId="Web-{C06FB66D-819A-4292-AD7A-2F1AE1146C22}" dt="2021-10-26T16:09:10.012" v="145" actId="20577"/>
      <pc:docMkLst>
        <pc:docMk/>
      </pc:docMkLst>
      <pc:sldChg chg="addSp delSp modSp mod setBg modClrScheme chgLayout">
        <pc:chgData name="Ella Koivisto" userId="S::koiv7259@adsb.ca::af0bafd8-86ae-45fc-bb46-c2d957d35ce9" providerId="AD" clId="Web-{C06FB66D-819A-4292-AD7A-2F1AE1146C22}" dt="2021-10-26T16:01:34.476" v="23"/>
        <pc:sldMkLst>
          <pc:docMk/>
          <pc:sldMk cId="109857222" sldId="256"/>
        </pc:sldMkLst>
        <pc:spChg chg="mod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9" creationId="{A8384FB5-9ADC-4DDC-881B-597D56F5B15D}"/>
          </ac:spMkLst>
        </pc:spChg>
        <pc:spChg chg="add del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11" creationId="{0AF57B88-1D4C-41FA-A761-EC1DD10C35CB}"/>
          </ac:spMkLst>
        </pc:spChg>
        <pc:spChg chg="add del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13" creationId="{D2548F45-5164-4ABB-8212-7F293FDED8D4}"/>
          </ac:spMkLst>
        </pc:spChg>
        <pc:spChg chg="add del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15" creationId="{5E81CCFB-7BEF-4186-86FB-D09450B4D02D}"/>
          </ac:spMkLst>
        </pc:spChg>
        <pc:spChg chg="add del">
          <ac:chgData name="Ella Koivisto" userId="S::koiv7259@adsb.ca::af0bafd8-86ae-45fc-bb46-c2d957d35ce9" providerId="AD" clId="Web-{C06FB66D-819A-4292-AD7A-2F1AE1146C22}" dt="2021-10-26T16:01:34.476" v="23"/>
          <ac:spMkLst>
            <pc:docMk/>
            <pc:sldMk cId="109857222" sldId="256"/>
            <ac:spMk id="20" creationId="{C53527CE-0857-4148-A439-03E1284D2FB0}"/>
          </ac:spMkLst>
        </pc:spChg>
        <pc:picChg chg="add mod ord">
          <ac:chgData name="Ella Koivisto" userId="S::koiv7259@adsb.ca::af0bafd8-86ae-45fc-bb46-c2d957d35ce9" providerId="AD" clId="Web-{C06FB66D-819A-4292-AD7A-2F1AE1146C22}" dt="2021-10-26T16:01:34.476" v="23"/>
          <ac:picMkLst>
            <pc:docMk/>
            <pc:sldMk cId="109857222" sldId="256"/>
            <ac:picMk id="4" creationId="{DFC0471A-B4E2-4E87-B04F-F1FEF5E7BA33}"/>
          </ac:picMkLst>
        </pc:picChg>
      </pc:sldChg>
      <pc:sldChg chg="addSp delSp modSp new mod setBg addAnim">
        <pc:chgData name="Ella Koivisto" userId="S::koiv7259@adsb.ca::af0bafd8-86ae-45fc-bb46-c2d957d35ce9" providerId="AD" clId="Web-{C06FB66D-819A-4292-AD7A-2F1AE1146C22}" dt="2021-10-26T16:09:10.012" v="145" actId="20577"/>
        <pc:sldMkLst>
          <pc:docMk/>
          <pc:sldMk cId="3823746299" sldId="257"/>
        </pc:sldMkLst>
        <pc:spChg chg="mod">
          <ac:chgData name="Ella Koivisto" userId="S::koiv7259@adsb.ca::af0bafd8-86ae-45fc-bb46-c2d957d35ce9" providerId="AD" clId="Web-{C06FB66D-819A-4292-AD7A-2F1AE1146C22}" dt="2021-10-26T16:09:10.012" v="145" actId="20577"/>
          <ac:spMkLst>
            <pc:docMk/>
            <pc:sldMk cId="3823746299" sldId="257"/>
            <ac:spMk id="2" creationId="{1C6E270D-EB54-4306-BDF8-91F3A9F76C8D}"/>
          </ac:spMkLst>
        </pc:spChg>
        <pc:spChg chg="del">
          <ac:chgData name="Ella Koivisto" userId="S::koiv7259@adsb.ca::af0bafd8-86ae-45fc-bb46-c2d957d35ce9" providerId="AD" clId="Web-{C06FB66D-819A-4292-AD7A-2F1AE1146C22}" dt="2021-10-26T16:02:20.492" v="41"/>
          <ac:spMkLst>
            <pc:docMk/>
            <pc:sldMk cId="3823746299" sldId="257"/>
            <ac:spMk id="3" creationId="{5BBE220A-B2F9-4FC0-8042-84CBBDB1F827}"/>
          </ac:spMkLst>
        </pc:spChg>
        <pc:spChg chg="add mod">
          <ac:chgData name="Ella Koivisto" userId="S::koiv7259@adsb.ca::af0bafd8-86ae-45fc-bb46-c2d957d35ce9" providerId="AD" clId="Web-{C06FB66D-819A-4292-AD7A-2F1AE1146C22}" dt="2021-10-26T16:05:25.150" v="97" actId="20577"/>
          <ac:spMkLst>
            <pc:docMk/>
            <pc:sldMk cId="3823746299" sldId="257"/>
            <ac:spMk id="6" creationId="{0D66C692-1D45-4FC1-B96E-608A73171B29}"/>
          </ac:spMkLst>
        </pc:spChg>
        <pc:spChg chg="add">
          <ac:chgData name="Ella Koivisto" userId="S::koiv7259@adsb.ca::af0bafd8-86ae-45fc-bb46-c2d957d35ce9" providerId="AD" clId="Web-{C06FB66D-819A-4292-AD7A-2F1AE1146C22}" dt="2021-10-26T16:04:41.603" v="79"/>
          <ac:spMkLst>
            <pc:docMk/>
            <pc:sldMk cId="3823746299" sldId="257"/>
            <ac:spMk id="12" creationId="{BD4C0BBB-0042-4603-A226-6117F3FD5B3C}"/>
          </ac:spMkLst>
        </pc:spChg>
        <pc:spChg chg="add">
          <ac:chgData name="Ella Koivisto" userId="S::koiv7259@adsb.ca::af0bafd8-86ae-45fc-bb46-c2d957d35ce9" providerId="AD" clId="Web-{C06FB66D-819A-4292-AD7A-2F1AE1146C22}" dt="2021-10-26T16:04:41.603" v="79"/>
          <ac:spMkLst>
            <pc:docMk/>
            <pc:sldMk cId="3823746299" sldId="257"/>
            <ac:spMk id="14" creationId="{EC44F520-2598-460E-9F91-B02F60830CA2}"/>
          </ac:spMkLst>
        </pc:spChg>
        <pc:spChg chg="add">
          <ac:chgData name="Ella Koivisto" userId="S::koiv7259@adsb.ca::af0bafd8-86ae-45fc-bb46-c2d957d35ce9" providerId="AD" clId="Web-{C06FB66D-819A-4292-AD7A-2F1AE1146C22}" dt="2021-10-26T16:04:41.603" v="79"/>
          <ac:spMkLst>
            <pc:docMk/>
            <pc:sldMk cId="3823746299" sldId="257"/>
            <ac:spMk id="16" creationId="{4D896123-1B32-4CB1-B2ED-E34BBC26B423}"/>
          </ac:spMkLst>
        </pc:spChg>
        <pc:spChg chg="add">
          <ac:chgData name="Ella Koivisto" userId="S::koiv7259@adsb.ca::af0bafd8-86ae-45fc-bb46-c2d957d35ce9" providerId="AD" clId="Web-{C06FB66D-819A-4292-AD7A-2F1AE1146C22}" dt="2021-10-26T16:04:41.603" v="79"/>
          <ac:spMkLst>
            <pc:docMk/>
            <pc:sldMk cId="3823746299" sldId="257"/>
            <ac:spMk id="18" creationId="{019FDB4D-987D-4C87-A179-9D4616AB2455}"/>
          </ac:spMkLst>
        </pc:spChg>
        <pc:picChg chg="add del mod ord">
          <ac:chgData name="Ella Koivisto" userId="S::koiv7259@adsb.ca::af0bafd8-86ae-45fc-bb46-c2d957d35ce9" providerId="AD" clId="Web-{C06FB66D-819A-4292-AD7A-2F1AE1146C22}" dt="2021-10-26T16:02:37.164" v="46"/>
          <ac:picMkLst>
            <pc:docMk/>
            <pc:sldMk cId="3823746299" sldId="257"/>
            <ac:picMk id="4" creationId="{E6611F7B-1E50-4ADE-B0B0-EEFFC7847BC9}"/>
          </ac:picMkLst>
        </pc:picChg>
        <pc:picChg chg="add">
          <ac:chgData name="Ella Koivisto" userId="S::koiv7259@adsb.ca::af0bafd8-86ae-45fc-bb46-c2d957d35ce9" providerId="AD" clId="Web-{C06FB66D-819A-4292-AD7A-2F1AE1146C22}" dt="2021-10-26T16:04:41.603" v="79"/>
          <ac:picMkLst>
            <pc:docMk/>
            <pc:sldMk cId="3823746299" sldId="257"/>
            <ac:picMk id="8" creationId="{A8901481-9517-4FB4-B5F5-2D867C6A05DA}"/>
          </ac:picMkLst>
        </pc:picChg>
      </pc:sldChg>
      <pc:sldChg chg="addSp delSp modSp new mod setBg">
        <pc:chgData name="Ella Koivisto" userId="S::koiv7259@adsb.ca::af0bafd8-86ae-45fc-bb46-c2d957d35ce9" providerId="AD" clId="Web-{C06FB66D-819A-4292-AD7A-2F1AE1146C22}" dt="2021-10-26T16:08:26.167" v="138" actId="20577"/>
        <pc:sldMkLst>
          <pc:docMk/>
          <pc:sldMk cId="1487247321" sldId="258"/>
        </pc:sldMkLst>
        <pc:spChg chg="mod">
          <ac:chgData name="Ella Koivisto" userId="S::koiv7259@adsb.ca::af0bafd8-86ae-45fc-bb46-c2d957d35ce9" providerId="AD" clId="Web-{C06FB66D-819A-4292-AD7A-2F1AE1146C22}" dt="2021-10-26T16:08:26.167" v="138" actId="20577"/>
          <ac:spMkLst>
            <pc:docMk/>
            <pc:sldMk cId="1487247321" sldId="258"/>
            <ac:spMk id="2" creationId="{B069D34E-B7B6-4386-AF2B-0E971891451B}"/>
          </ac:spMkLst>
        </pc:spChg>
        <pc:spChg chg="add del mo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3" creationId="{E78EBFA1-2D93-4829-8A2F-B60FDD3347F0}"/>
          </ac:spMkLst>
        </pc:spChg>
        <pc:spChg chg="ad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6" creationId="{E383CC5D-71E8-4CB2-8E4A-F1E4FF6DC9D6}"/>
          </ac:spMkLst>
        </pc:spChg>
        <pc:spChg chg="ad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7" creationId="{E2DA5AC1-43C5-4243-9028-07DBB80D0C95}"/>
          </ac:spMkLst>
        </pc:spChg>
        <pc:spChg chg="ad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8" creationId="{8A4EDA1C-27A1-4C83-ACE4-6675EC9245B1}"/>
          </ac:spMkLst>
        </pc:spChg>
        <pc:spChg chg="add del">
          <ac:chgData name="Ella Koivisto" userId="S::koiv7259@adsb.ca::af0bafd8-86ae-45fc-bb46-c2d957d35ce9" providerId="AD" clId="Web-{C06FB66D-819A-4292-AD7A-2F1AE1146C22}" dt="2021-10-26T16:06:18.932" v="118"/>
          <ac:spMkLst>
            <pc:docMk/>
            <pc:sldMk cId="1487247321" sldId="258"/>
            <ac:spMk id="9" creationId="{BD4C0BBB-0042-4603-A226-6117F3FD5B3C}"/>
          </ac:spMkLst>
        </pc:spChg>
        <pc:spChg chg="ad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10" creationId="{1C2185E4-B584-4B9D-9440-DEA0FB9D94DF}"/>
          </ac:spMkLst>
        </pc:spChg>
        <pc:spChg chg="add del">
          <ac:chgData name="Ella Koivisto" userId="S::koiv7259@adsb.ca::af0bafd8-86ae-45fc-bb46-c2d957d35ce9" providerId="AD" clId="Web-{C06FB66D-819A-4292-AD7A-2F1AE1146C22}" dt="2021-10-26T16:06:18.932" v="118"/>
          <ac:spMkLst>
            <pc:docMk/>
            <pc:sldMk cId="1487247321" sldId="258"/>
            <ac:spMk id="11" creationId="{EC44F520-2598-460E-9F91-B02F60830CA2}"/>
          </ac:spMkLst>
        </pc:spChg>
        <pc:spChg chg="add del">
          <ac:chgData name="Ella Koivisto" userId="S::koiv7259@adsb.ca::af0bafd8-86ae-45fc-bb46-c2d957d35ce9" providerId="AD" clId="Web-{C06FB66D-819A-4292-AD7A-2F1AE1146C22}" dt="2021-10-26T16:06:18.932" v="118"/>
          <ac:spMkLst>
            <pc:docMk/>
            <pc:sldMk cId="1487247321" sldId="258"/>
            <ac:spMk id="13" creationId="{4D896123-1B32-4CB1-B2ED-E34BBC26B423}"/>
          </ac:spMkLst>
        </pc:spChg>
        <pc:spChg chg="add del">
          <ac:chgData name="Ella Koivisto" userId="S::koiv7259@adsb.ca::af0bafd8-86ae-45fc-bb46-c2d957d35ce9" providerId="AD" clId="Web-{C06FB66D-819A-4292-AD7A-2F1AE1146C22}" dt="2021-10-26T16:06:18.932" v="118"/>
          <ac:spMkLst>
            <pc:docMk/>
            <pc:sldMk cId="1487247321" sldId="258"/>
            <ac:spMk id="15" creationId="{019FDB4D-987D-4C87-A179-9D4616AB2455}"/>
          </ac:spMkLst>
        </pc:spChg>
        <pc:spChg chg="ad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17" creationId="{FF33EC8A-EE0A-4395-97E2-DAD467CF734C}"/>
          </ac:spMkLst>
        </pc:spChg>
        <pc:spChg chg="add">
          <ac:chgData name="Ella Koivisto" userId="S::koiv7259@adsb.ca::af0bafd8-86ae-45fc-bb46-c2d957d35ce9" providerId="AD" clId="Web-{C06FB66D-819A-4292-AD7A-2F1AE1146C22}" dt="2021-10-26T16:07:24.776" v="133"/>
          <ac:spMkLst>
            <pc:docMk/>
            <pc:sldMk cId="1487247321" sldId="258"/>
            <ac:spMk id="19" creationId="{FF85DA95-16A4-404E-9BFF-27F8E4FC78AA}"/>
          </ac:spMkLst>
        </pc:spChg>
        <pc:graphicFrameChg chg="add">
          <ac:chgData name="Ella Koivisto" userId="S::koiv7259@adsb.ca::af0bafd8-86ae-45fc-bb46-c2d957d35ce9" providerId="AD" clId="Web-{C06FB66D-819A-4292-AD7A-2F1AE1146C22}" dt="2021-10-26T16:07:24.776" v="133"/>
          <ac:graphicFrameMkLst>
            <pc:docMk/>
            <pc:sldMk cId="1487247321" sldId="258"/>
            <ac:graphicFrameMk id="12" creationId="{A29FB666-EF2F-4979-97F4-3C261084EC77}"/>
          </ac:graphicFrameMkLst>
        </pc:graphicFrameChg>
        <pc:picChg chg="add del">
          <ac:chgData name="Ella Koivisto" userId="S::koiv7259@adsb.ca::af0bafd8-86ae-45fc-bb46-c2d957d35ce9" providerId="AD" clId="Web-{C06FB66D-819A-4292-AD7A-2F1AE1146C22}" dt="2021-10-26T16:06:18.932" v="118"/>
          <ac:picMkLst>
            <pc:docMk/>
            <pc:sldMk cId="1487247321" sldId="258"/>
            <ac:picMk id="5" creationId="{6639F7A2-DFC8-42E7-8509-100354A51D29}"/>
          </ac:picMkLst>
        </pc:picChg>
      </pc:sldChg>
      <pc:sldChg chg="new">
        <pc:chgData name="Ella Koivisto" userId="S::koiv7259@adsb.ca::af0bafd8-86ae-45fc-bb46-c2d957d35ce9" providerId="AD" clId="Web-{C06FB66D-819A-4292-AD7A-2F1AE1146C22}" dt="2021-10-26T16:07:34.026" v="134"/>
        <pc:sldMkLst>
          <pc:docMk/>
          <pc:sldMk cId="2679515570" sldId="259"/>
        </pc:sldMkLst>
      </pc:sldChg>
      <pc:sldMasterChg chg="del delSldLayout">
        <pc:chgData name="Ella Koivisto" userId="S::koiv7259@adsb.ca::af0bafd8-86ae-45fc-bb46-c2d957d35ce9" providerId="AD" clId="Web-{C06FB66D-819A-4292-AD7A-2F1AE1146C22}" dt="2021-10-26T16:00:21.116" v="0"/>
        <pc:sldMasterMkLst>
          <pc:docMk/>
          <pc:sldMasterMk cId="2460954070" sldId="2147483660"/>
        </pc:sldMasterMkLst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Ella Koivisto" userId="S::koiv7259@adsb.ca::af0bafd8-86ae-45fc-bb46-c2d957d35ce9" providerId="AD" clId="Web-{C06FB66D-819A-4292-AD7A-2F1AE1146C22}" dt="2021-10-26T16:00:21.116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replId addSldLayout delSldLayout">
        <pc:chgData name="Ella Koivisto" userId="S::koiv7259@adsb.ca::af0bafd8-86ae-45fc-bb46-c2d957d35ce9" providerId="AD" clId="Web-{C06FB66D-819A-4292-AD7A-2F1AE1146C22}" dt="2021-10-26T16:01:34.476" v="23"/>
        <pc:sldMasterMkLst>
          <pc:docMk/>
          <pc:sldMasterMk cId="2763412232" sldId="2147483672"/>
        </pc:sldMasterMkLst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768800045" sldId="2147483673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236723665" sldId="2147483674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2389375802" sldId="2147483675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1135295192" sldId="2147483676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3277924399" sldId="2147483677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172486523" sldId="2147483678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2279120402" sldId="2147483679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1626884903" sldId="2147483680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4162604393" sldId="2147483681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2882177595" sldId="2147483682"/>
          </pc:sldLayoutMkLst>
        </pc:sldLayoutChg>
        <pc:sldLayoutChg chg="add del replId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763412232" sldId="2147483672"/>
            <pc:sldLayoutMk cId="1173821949" sldId="2147483683"/>
          </pc:sldLayoutMkLst>
        </pc:sldLayoutChg>
      </pc:sldMasterChg>
      <pc:sldMasterChg chg="add del addSldLayout delSldLayout">
        <pc:chgData name="Ella Koivisto" userId="S::koiv7259@adsb.ca::af0bafd8-86ae-45fc-bb46-c2d957d35ce9" providerId="AD" clId="Web-{C06FB66D-819A-4292-AD7A-2F1AE1146C22}" dt="2021-10-26T16:01:34.476" v="23"/>
        <pc:sldMasterMkLst>
          <pc:docMk/>
          <pc:sldMasterMk cId="2471625124" sldId="2147483759"/>
        </pc:sldMasterMkLst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3245480221" sldId="2147483748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2790103212" sldId="2147483749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774372569" sldId="2147483750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2599299596" sldId="2147483751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1089396979" sldId="2147483752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1605465014" sldId="2147483753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3155036885" sldId="2147483754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1208072466" sldId="2147483755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4112210722" sldId="2147483756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950857865" sldId="2147483757"/>
          </pc:sldLayoutMkLst>
        </pc:sldLayoutChg>
        <pc:sldLayoutChg chg="add del">
          <pc:chgData name="Ella Koivisto" userId="S::koiv7259@adsb.ca::af0bafd8-86ae-45fc-bb46-c2d957d35ce9" providerId="AD" clId="Web-{C06FB66D-819A-4292-AD7A-2F1AE1146C22}" dt="2021-10-26T16:01:34.476" v="23"/>
          <pc:sldLayoutMkLst>
            <pc:docMk/>
            <pc:sldMasterMk cId="2471625124" sldId="2147483759"/>
            <pc:sldLayoutMk cId="3051669810" sldId="2147483758"/>
          </pc:sldLayoutMkLst>
        </pc:sldLayoutChg>
      </pc:sldMasterChg>
    </pc:docChg>
  </pc:docChgLst>
  <pc:docChgLst>
    <pc:chgData name="Ella Koivisto" userId="S::koiv7259@adsb.ca::af0bafd8-86ae-45fc-bb46-c2d957d35ce9" providerId="AD" clId="Web-{2FBC0A37-DA92-B25D-4DDC-D8CE8A5096AC}"/>
    <pc:docChg chg="addSld delSld modSld sldOrd">
      <pc:chgData name="Ella Koivisto" userId="S::koiv7259@adsb.ca::af0bafd8-86ae-45fc-bb46-c2d957d35ce9" providerId="AD" clId="Web-{2FBC0A37-DA92-B25D-4DDC-D8CE8A5096AC}" dt="2021-10-27T16:10:05.735" v="208"/>
      <pc:docMkLst>
        <pc:docMk/>
      </pc:docMkLst>
      <pc:sldChg chg="modSp">
        <pc:chgData name="Ella Koivisto" userId="S::koiv7259@adsb.ca::af0bafd8-86ae-45fc-bb46-c2d957d35ce9" providerId="AD" clId="Web-{2FBC0A37-DA92-B25D-4DDC-D8CE8A5096AC}" dt="2021-10-27T15:14:56.445" v="6" actId="20577"/>
        <pc:sldMkLst>
          <pc:docMk/>
          <pc:sldMk cId="3823746299" sldId="257"/>
        </pc:sldMkLst>
        <pc:spChg chg="mod">
          <ac:chgData name="Ella Koivisto" userId="S::koiv7259@adsb.ca::af0bafd8-86ae-45fc-bb46-c2d957d35ce9" providerId="AD" clId="Web-{2FBC0A37-DA92-B25D-4DDC-D8CE8A5096AC}" dt="2021-10-27T15:14:56.445" v="6" actId="20577"/>
          <ac:spMkLst>
            <pc:docMk/>
            <pc:sldMk cId="3823746299" sldId="257"/>
            <ac:spMk id="2" creationId="{1C6E270D-EB54-4306-BDF8-91F3A9F76C8D}"/>
          </ac:spMkLst>
        </pc:spChg>
      </pc:sldChg>
      <pc:sldChg chg="addSp modSp mod ord setBg addAnim">
        <pc:chgData name="Ella Koivisto" userId="S::koiv7259@adsb.ca::af0bafd8-86ae-45fc-bb46-c2d957d35ce9" providerId="AD" clId="Web-{2FBC0A37-DA92-B25D-4DDC-D8CE8A5096AC}" dt="2021-10-27T15:19:48.075" v="61"/>
        <pc:sldMkLst>
          <pc:docMk/>
          <pc:sldMk cId="2679515570" sldId="259"/>
        </pc:sldMkLst>
        <pc:spChg chg="mo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2" creationId="{4A6A1849-29E0-4410-A9BB-0387D993145D}"/>
          </ac:spMkLst>
        </pc:spChg>
        <pc:spChg chg="mo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3" creationId="{DBD49815-C88C-4412-A69E-E34D70E6C708}"/>
          </ac:spMkLst>
        </pc:spChg>
        <pc:spChg chg="add mo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5" creationId="{328C93E3-78EF-494E-9674-B7081049B938}"/>
          </ac:spMkLst>
        </pc:spChg>
        <pc:spChg chg="ad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10" creationId="{BD4C0BBB-0042-4603-A226-6117F3FD5B3C}"/>
          </ac:spMkLst>
        </pc:spChg>
        <pc:spChg chg="ad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12" creationId="{EC44F520-2598-460E-9F91-B02F60830CA2}"/>
          </ac:spMkLst>
        </pc:spChg>
        <pc:spChg chg="ad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14" creationId="{4D896123-1B32-4CB1-B2ED-E34BBC26B423}"/>
          </ac:spMkLst>
        </pc:spChg>
        <pc:spChg chg="add">
          <ac:chgData name="Ella Koivisto" userId="S::koiv7259@adsb.ca::af0bafd8-86ae-45fc-bb46-c2d957d35ce9" providerId="AD" clId="Web-{2FBC0A37-DA92-B25D-4DDC-D8CE8A5096AC}" dt="2021-10-27T15:19:48.075" v="60"/>
          <ac:spMkLst>
            <pc:docMk/>
            <pc:sldMk cId="2679515570" sldId="259"/>
            <ac:spMk id="16" creationId="{019FDB4D-987D-4C87-A179-9D4616AB2455}"/>
          </ac:spMkLst>
        </pc:spChg>
        <pc:picChg chg="add mod ord">
          <ac:chgData name="Ella Koivisto" userId="S::koiv7259@adsb.ca::af0bafd8-86ae-45fc-bb46-c2d957d35ce9" providerId="AD" clId="Web-{2FBC0A37-DA92-B25D-4DDC-D8CE8A5096AC}" dt="2021-10-27T15:19:48.075" v="60"/>
          <ac:picMkLst>
            <pc:docMk/>
            <pc:sldMk cId="2679515570" sldId="259"/>
            <ac:picMk id="4" creationId="{7DE21BBD-C768-4246-B067-52179A0876DF}"/>
          </ac:picMkLst>
        </pc:picChg>
      </pc:sldChg>
      <pc:sldChg chg="addSp delSp modSp new mod ord setBg">
        <pc:chgData name="Ella Koivisto" userId="S::koiv7259@adsb.ca::af0bafd8-86ae-45fc-bb46-c2d957d35ce9" providerId="AD" clId="Web-{2FBC0A37-DA92-B25D-4DDC-D8CE8A5096AC}" dt="2021-10-27T16:10:05.735" v="208"/>
        <pc:sldMkLst>
          <pc:docMk/>
          <pc:sldMk cId="2690167693" sldId="260"/>
        </pc:sldMkLst>
        <pc:spChg chg="del">
          <ac:chgData name="Ella Koivisto" userId="S::koiv7259@adsb.ca::af0bafd8-86ae-45fc-bb46-c2d957d35ce9" providerId="AD" clId="Web-{2FBC0A37-DA92-B25D-4DDC-D8CE8A5096AC}" dt="2021-10-27T15:24:53.861" v="72"/>
          <ac:spMkLst>
            <pc:docMk/>
            <pc:sldMk cId="2690167693" sldId="260"/>
            <ac:spMk id="2" creationId="{2F235CD3-EA00-482D-8C0D-29FD873F0DC1}"/>
          </ac:spMkLst>
        </pc:spChg>
        <pc:spChg chg="add del mod">
          <ac:chgData name="Ella Koivisto" userId="S::koiv7259@adsb.ca::af0bafd8-86ae-45fc-bb46-c2d957d35ce9" providerId="AD" clId="Web-{2FBC0A37-DA92-B25D-4DDC-D8CE8A5096AC}" dt="2021-10-27T15:22:11.608" v="67"/>
          <ac:spMkLst>
            <pc:docMk/>
            <pc:sldMk cId="2690167693" sldId="260"/>
            <ac:spMk id="3" creationId="{5A49390A-B24B-4683-85C1-B0C665AAF502}"/>
          </ac:spMkLst>
        </pc:spChg>
        <pc:spChg chg="add del mod">
          <ac:chgData name="Ella Koivisto" userId="S::koiv7259@adsb.ca::af0bafd8-86ae-45fc-bb46-c2d957d35ce9" providerId="AD" clId="Web-{2FBC0A37-DA92-B25D-4DDC-D8CE8A5096AC}" dt="2021-10-27T15:24:58.470" v="73"/>
          <ac:spMkLst>
            <pc:docMk/>
            <pc:sldMk cId="2690167693" sldId="260"/>
            <ac:spMk id="6" creationId="{53BEE8FF-0B76-43FF-8044-B122F65B5CA4}"/>
          </ac:spMkLst>
        </pc:spChg>
        <pc:spChg chg="add mod">
          <ac:chgData name="Ella Koivisto" userId="S::koiv7259@adsb.ca::af0bafd8-86ae-45fc-bb46-c2d957d35ce9" providerId="AD" clId="Web-{2FBC0A37-DA92-B25D-4DDC-D8CE8A5096AC}" dt="2021-10-27T15:31:00.008" v="110" actId="20577"/>
          <ac:spMkLst>
            <pc:docMk/>
            <pc:sldMk cId="2690167693" sldId="260"/>
            <ac:spMk id="11" creationId="{D3DAA880-951A-4F3B-8CB7-4C0352E36B48}"/>
          </ac:spMkLst>
        </pc:spChg>
        <pc:spChg chg="add mod">
          <ac:chgData name="Ella Koivisto" userId="S::koiv7259@adsb.ca::af0bafd8-86ae-45fc-bb46-c2d957d35ce9" providerId="AD" clId="Web-{2FBC0A37-DA92-B25D-4DDC-D8CE8A5096AC}" dt="2021-10-27T15:43:59.193" v="156" actId="1076"/>
          <ac:spMkLst>
            <pc:docMk/>
            <pc:sldMk cId="2690167693" sldId="260"/>
            <ac:spMk id="13" creationId="{16915081-F65B-48A9-96D9-20D1AAB3B38A}"/>
          </ac:spMkLst>
        </pc:spChg>
        <pc:spChg chg="add">
          <ac:chgData name="Ella Koivisto" userId="S::koiv7259@adsb.ca::af0bafd8-86ae-45fc-bb46-c2d957d35ce9" providerId="AD" clId="Web-{2FBC0A37-DA92-B25D-4DDC-D8CE8A5096AC}" dt="2021-10-27T15:29:40.678" v="83"/>
          <ac:spMkLst>
            <pc:docMk/>
            <pc:sldMk cId="2690167693" sldId="260"/>
            <ac:spMk id="14" creationId="{BD4C0BBB-0042-4603-A226-6117F3FD5B3C}"/>
          </ac:spMkLst>
        </pc:spChg>
        <pc:spChg chg="add">
          <ac:chgData name="Ella Koivisto" userId="S::koiv7259@adsb.ca::af0bafd8-86ae-45fc-bb46-c2d957d35ce9" providerId="AD" clId="Web-{2FBC0A37-DA92-B25D-4DDC-D8CE8A5096AC}" dt="2021-10-27T15:29:40.678" v="83"/>
          <ac:spMkLst>
            <pc:docMk/>
            <pc:sldMk cId="2690167693" sldId="260"/>
            <ac:spMk id="16" creationId="{EC44F520-2598-460E-9F91-B02F60830CA2}"/>
          </ac:spMkLst>
        </pc:spChg>
        <pc:spChg chg="add mod">
          <ac:chgData name="Ella Koivisto" userId="S::koiv7259@adsb.ca::af0bafd8-86ae-45fc-bb46-c2d957d35ce9" providerId="AD" clId="Web-{2FBC0A37-DA92-B25D-4DDC-D8CE8A5096AC}" dt="2021-10-27T15:36:44.357" v="141" actId="1076"/>
          <ac:spMkLst>
            <pc:docMk/>
            <pc:sldMk cId="2690167693" sldId="260"/>
            <ac:spMk id="17" creationId="{E5A82AD3-6C48-4185-981C-58F705F3A1E6}"/>
          </ac:spMkLst>
        </pc:spChg>
        <pc:spChg chg="add">
          <ac:chgData name="Ella Koivisto" userId="S::koiv7259@adsb.ca::af0bafd8-86ae-45fc-bb46-c2d957d35ce9" providerId="AD" clId="Web-{2FBC0A37-DA92-B25D-4DDC-D8CE8A5096AC}" dt="2021-10-27T15:29:40.678" v="83"/>
          <ac:spMkLst>
            <pc:docMk/>
            <pc:sldMk cId="2690167693" sldId="260"/>
            <ac:spMk id="18" creationId="{1A132FCB-B5B4-417C-9E11-9813E11046EB}"/>
          </ac:spMkLst>
        </pc:spChg>
        <pc:spChg chg="add">
          <ac:chgData name="Ella Koivisto" userId="S::koiv7259@adsb.ca::af0bafd8-86ae-45fc-bb46-c2d957d35ce9" providerId="AD" clId="Web-{2FBC0A37-DA92-B25D-4DDC-D8CE8A5096AC}" dt="2021-10-27T15:29:40.678" v="83"/>
          <ac:spMkLst>
            <pc:docMk/>
            <pc:sldMk cId="2690167693" sldId="260"/>
            <ac:spMk id="20" creationId="{AF7614F1-58A8-4F51-BE9E-460C2D12B5FA}"/>
          </ac:spMkLst>
        </pc:spChg>
        <pc:spChg chg="add mod">
          <ac:chgData name="Ella Koivisto" userId="S::koiv7259@adsb.ca::af0bafd8-86ae-45fc-bb46-c2d957d35ce9" providerId="AD" clId="Web-{2FBC0A37-DA92-B25D-4DDC-D8CE8A5096AC}" dt="2021-10-27T15:41:13.221" v="154" actId="1076"/>
          <ac:spMkLst>
            <pc:docMk/>
            <pc:sldMk cId="2690167693" sldId="260"/>
            <ac:spMk id="21" creationId="{73A0A953-93F9-4408-B0AD-555C29AA9B4A}"/>
          </ac:spMkLst>
        </pc:spChg>
        <pc:spChg chg="add">
          <ac:chgData name="Ella Koivisto" userId="S::koiv7259@adsb.ca::af0bafd8-86ae-45fc-bb46-c2d957d35ce9" providerId="AD" clId="Web-{2FBC0A37-DA92-B25D-4DDC-D8CE8A5096AC}" dt="2021-10-27T15:29:40.678" v="83"/>
          <ac:spMkLst>
            <pc:docMk/>
            <pc:sldMk cId="2690167693" sldId="260"/>
            <ac:spMk id="22" creationId="{9A949972-ABE9-4305-8999-ABC76BCAA092}"/>
          </ac:spMkLst>
        </pc:spChg>
        <pc:spChg chg="add mod">
          <ac:chgData name="Ella Koivisto" userId="S::koiv7259@adsb.ca::af0bafd8-86ae-45fc-bb46-c2d957d35ce9" providerId="AD" clId="Web-{2FBC0A37-DA92-B25D-4DDC-D8CE8A5096AC}" dt="2021-10-27T15:48:24.103" v="170" actId="1076"/>
          <ac:spMkLst>
            <pc:docMk/>
            <pc:sldMk cId="2690167693" sldId="260"/>
            <ac:spMk id="24" creationId="{AD54E584-5BAA-4092-9944-D2F9060BE114}"/>
          </ac:spMkLst>
        </pc:spChg>
        <pc:spChg chg="add mod">
          <ac:chgData name="Ella Koivisto" userId="S::koiv7259@adsb.ca::af0bafd8-86ae-45fc-bb46-c2d957d35ce9" providerId="AD" clId="Web-{2FBC0A37-DA92-B25D-4DDC-D8CE8A5096AC}" dt="2021-10-27T15:56:59.815" v="189" actId="20577"/>
          <ac:spMkLst>
            <pc:docMk/>
            <pc:sldMk cId="2690167693" sldId="260"/>
            <ac:spMk id="26" creationId="{65D550CA-7AD2-4FB1-812C-32614883BD2A}"/>
          </ac:spMkLst>
        </pc:spChg>
        <pc:spChg chg="add mod">
          <ac:chgData name="Ella Koivisto" userId="S::koiv7259@adsb.ca::af0bafd8-86ae-45fc-bb46-c2d957d35ce9" providerId="AD" clId="Web-{2FBC0A37-DA92-B25D-4DDC-D8CE8A5096AC}" dt="2021-10-27T16:01:08.554" v="203" actId="1076"/>
          <ac:spMkLst>
            <pc:docMk/>
            <pc:sldMk cId="2690167693" sldId="260"/>
            <ac:spMk id="28" creationId="{9FC736AD-D21E-403B-A857-E4F89C1BAC82}"/>
          </ac:spMkLst>
        </pc:spChg>
        <pc:spChg chg="add">
          <ac:chgData name="Ella Koivisto" userId="S::koiv7259@adsb.ca::af0bafd8-86ae-45fc-bb46-c2d957d35ce9" providerId="AD" clId="Web-{2FBC0A37-DA92-B25D-4DDC-D8CE8A5096AC}" dt="2021-10-27T16:10:05.735" v="208"/>
          <ac:spMkLst>
            <pc:docMk/>
            <pc:sldMk cId="2690167693" sldId="260"/>
            <ac:spMk id="30" creationId="{99FE08D8-9717-45E9-AF18-C6981BAD2A70}"/>
          </ac:spMkLst>
        </pc:spChg>
        <pc:graphicFrameChg chg="add del mod ord modGraphic">
          <ac:chgData name="Ella Koivisto" userId="S::koiv7259@adsb.ca::af0bafd8-86ae-45fc-bb46-c2d957d35ce9" providerId="AD" clId="Web-{2FBC0A37-DA92-B25D-4DDC-D8CE8A5096AC}" dt="2021-10-27T15:22:21.233" v="70"/>
          <ac:graphicFrameMkLst>
            <pc:docMk/>
            <pc:sldMk cId="2690167693" sldId="260"/>
            <ac:graphicFrameMk id="4" creationId="{3EC37D27-C230-4C54-949B-CEF2A7EE28D5}"/>
          </ac:graphicFrameMkLst>
        </pc:graphicFrameChg>
        <pc:picChg chg="add del mod">
          <ac:chgData name="Ella Koivisto" userId="S::koiv7259@adsb.ca::af0bafd8-86ae-45fc-bb46-c2d957d35ce9" providerId="AD" clId="Web-{2FBC0A37-DA92-B25D-4DDC-D8CE8A5096AC}" dt="2021-10-27T15:27:56.630" v="76"/>
          <ac:picMkLst>
            <pc:docMk/>
            <pc:sldMk cId="2690167693" sldId="260"/>
            <ac:picMk id="7" creationId="{46EBACA5-0C78-48A2-9421-3FA41FCCD532}"/>
          </ac:picMkLst>
        </pc:picChg>
        <pc:picChg chg="add del mod">
          <ac:chgData name="Ella Koivisto" userId="S::koiv7259@adsb.ca::af0bafd8-86ae-45fc-bb46-c2d957d35ce9" providerId="AD" clId="Web-{2FBC0A37-DA92-B25D-4DDC-D8CE8A5096AC}" dt="2021-10-27T15:28:37.333" v="81"/>
          <ac:picMkLst>
            <pc:docMk/>
            <pc:sldMk cId="2690167693" sldId="260"/>
            <ac:picMk id="8" creationId="{0ACC0560-C152-48A0-BBDA-30AB61B5A36A}"/>
          </ac:picMkLst>
        </pc:picChg>
        <pc:picChg chg="add mod">
          <ac:chgData name="Ella Koivisto" userId="S::koiv7259@adsb.ca::af0bafd8-86ae-45fc-bb46-c2d957d35ce9" providerId="AD" clId="Web-{2FBC0A37-DA92-B25D-4DDC-D8CE8A5096AC}" dt="2021-10-27T15:29:55.085" v="86" actId="14100"/>
          <ac:picMkLst>
            <pc:docMk/>
            <pc:sldMk cId="2690167693" sldId="260"/>
            <ac:picMk id="9" creationId="{83877783-DF07-4BDC-9FEB-5EE01E32A3C8}"/>
          </ac:picMkLst>
        </pc:picChg>
        <pc:picChg chg="add mod">
          <ac:chgData name="Ella Koivisto" userId="S::koiv7259@adsb.ca::af0bafd8-86ae-45fc-bb46-c2d957d35ce9" providerId="AD" clId="Web-{2FBC0A37-DA92-B25D-4DDC-D8CE8A5096AC}" dt="2021-10-27T15:30:16.913" v="90" actId="1076"/>
          <ac:picMkLst>
            <pc:docMk/>
            <pc:sldMk cId="2690167693" sldId="260"/>
            <ac:picMk id="10" creationId="{88835BBF-45C2-4665-893C-E88F689CD89F}"/>
          </ac:picMkLst>
        </pc:picChg>
        <pc:picChg chg="add mod">
          <ac:chgData name="Ella Koivisto" userId="S::koiv7259@adsb.ca::af0bafd8-86ae-45fc-bb46-c2d957d35ce9" providerId="AD" clId="Web-{2FBC0A37-DA92-B25D-4DDC-D8CE8A5096AC}" dt="2021-10-27T15:43:56.302" v="155" actId="1076"/>
          <ac:picMkLst>
            <pc:docMk/>
            <pc:sldMk cId="2690167693" sldId="260"/>
            <ac:picMk id="12" creationId="{FE4E7A04-5329-484C-B336-D4756128504C}"/>
          </ac:picMkLst>
        </pc:picChg>
        <pc:picChg chg="add mod">
          <ac:chgData name="Ella Koivisto" userId="S::koiv7259@adsb.ca::af0bafd8-86ae-45fc-bb46-c2d957d35ce9" providerId="AD" clId="Web-{2FBC0A37-DA92-B25D-4DDC-D8CE8A5096AC}" dt="2021-10-27T15:35:23.606" v="127" actId="1076"/>
          <ac:picMkLst>
            <pc:docMk/>
            <pc:sldMk cId="2690167693" sldId="260"/>
            <ac:picMk id="15" creationId="{70611884-9F13-4483-91AF-7585E0C84129}"/>
          </ac:picMkLst>
        </pc:picChg>
        <pc:picChg chg="add mod">
          <ac:chgData name="Ella Koivisto" userId="S::koiv7259@adsb.ca::af0bafd8-86ae-45fc-bb46-c2d957d35ce9" providerId="AD" clId="Web-{2FBC0A37-DA92-B25D-4DDC-D8CE8A5096AC}" dt="2021-10-27T15:40:18.736" v="145" actId="1076"/>
          <ac:picMkLst>
            <pc:docMk/>
            <pc:sldMk cId="2690167693" sldId="260"/>
            <ac:picMk id="19" creationId="{34D0DEB4-6641-414A-A01C-936B2FFABC89}"/>
          </ac:picMkLst>
        </pc:picChg>
        <pc:picChg chg="add mod">
          <ac:chgData name="Ella Koivisto" userId="S::koiv7259@adsb.ca::af0bafd8-86ae-45fc-bb46-c2d957d35ce9" providerId="AD" clId="Web-{2FBC0A37-DA92-B25D-4DDC-D8CE8A5096AC}" dt="2021-10-27T15:47:18.040" v="160" actId="1076"/>
          <ac:picMkLst>
            <pc:docMk/>
            <pc:sldMk cId="2690167693" sldId="260"/>
            <ac:picMk id="23" creationId="{B1E77B52-FEB4-49C8-B7B8-B4AF4592655B}"/>
          </ac:picMkLst>
        </pc:picChg>
        <pc:picChg chg="add mod">
          <ac:chgData name="Ella Koivisto" userId="S::koiv7259@adsb.ca::af0bafd8-86ae-45fc-bb46-c2d957d35ce9" providerId="AD" clId="Web-{2FBC0A37-DA92-B25D-4DDC-D8CE8A5096AC}" dt="2021-10-27T15:55:12.313" v="175" actId="14100"/>
          <ac:picMkLst>
            <pc:docMk/>
            <pc:sldMk cId="2690167693" sldId="260"/>
            <ac:picMk id="25" creationId="{9B2F7F35-F6CD-40C6-A6E9-BEE187BA584A}"/>
          </ac:picMkLst>
        </pc:picChg>
        <pc:picChg chg="add mod">
          <ac:chgData name="Ella Koivisto" userId="S::koiv7259@adsb.ca::af0bafd8-86ae-45fc-bb46-c2d957d35ce9" providerId="AD" clId="Web-{2FBC0A37-DA92-B25D-4DDC-D8CE8A5096AC}" dt="2021-10-27T16:00:25.537" v="193" actId="1076"/>
          <ac:picMkLst>
            <pc:docMk/>
            <pc:sldMk cId="2690167693" sldId="260"/>
            <ac:picMk id="27" creationId="{51164B0B-02E1-425F-8F58-1A6A114CFD91}"/>
          </ac:picMkLst>
        </pc:picChg>
        <pc:picChg chg="add mod">
          <ac:chgData name="Ella Koivisto" userId="S::koiv7259@adsb.ca::af0bafd8-86ae-45fc-bb46-c2d957d35ce9" providerId="AD" clId="Web-{2FBC0A37-DA92-B25D-4DDC-D8CE8A5096AC}" dt="2021-10-27T16:09:39.812" v="207" actId="1076"/>
          <ac:picMkLst>
            <pc:docMk/>
            <pc:sldMk cId="2690167693" sldId="260"/>
            <ac:picMk id="29" creationId="{D380D353-DD19-41AC-9B62-0AB8D856A559}"/>
          </ac:picMkLst>
        </pc:picChg>
      </pc:sldChg>
      <pc:sldChg chg="add del replId">
        <pc:chgData name="Ella Koivisto" userId="S::koiv7259@adsb.ca::af0bafd8-86ae-45fc-bb46-c2d957d35ce9" providerId="AD" clId="Web-{2FBC0A37-DA92-B25D-4DDC-D8CE8A5096AC}" dt="2021-10-27T15:28:21.099" v="78"/>
        <pc:sldMkLst>
          <pc:docMk/>
          <pc:sldMk cId="2547731772" sldId="261"/>
        </pc:sldMkLst>
      </pc:sldChg>
    </pc:docChg>
  </pc:docChgLst>
  <pc:docChgLst>
    <pc:chgData name="Ella Koivisto" userId="S::koiv7259@adsb.ca::af0bafd8-86ae-45fc-bb46-c2d957d35ce9" providerId="AD" clId="Web-{0FAE8FC9-19A8-52A4-A9A4-A3977AC3ED1F}"/>
    <pc:docChg chg="modSld">
      <pc:chgData name="Ella Koivisto" userId="S::koiv7259@adsb.ca::af0bafd8-86ae-45fc-bb46-c2d957d35ce9" providerId="AD" clId="Web-{0FAE8FC9-19A8-52A4-A9A4-A3977AC3ED1F}" dt="2021-11-12T18:28:16.716" v="3" actId="20577"/>
      <pc:docMkLst>
        <pc:docMk/>
      </pc:docMkLst>
      <pc:sldChg chg="modSp">
        <pc:chgData name="Ella Koivisto" userId="S::koiv7259@adsb.ca::af0bafd8-86ae-45fc-bb46-c2d957d35ce9" providerId="AD" clId="Web-{0FAE8FC9-19A8-52A4-A9A4-A3977AC3ED1F}" dt="2021-11-12T18:28:16.716" v="3" actId="20577"/>
        <pc:sldMkLst>
          <pc:docMk/>
          <pc:sldMk cId="109857222" sldId="256"/>
        </pc:sldMkLst>
        <pc:spChg chg="mod">
          <ac:chgData name="Ella Koivisto" userId="S::koiv7259@adsb.ca::af0bafd8-86ae-45fc-bb46-c2d957d35ce9" providerId="AD" clId="Web-{0FAE8FC9-19A8-52A4-A9A4-A3977AC3ED1F}" dt="2021-11-12T18:28:16.716" v="3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5A8DF-4028-4C7B-B6AA-37E5021B905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960416F8-0EEA-4442-8202-0687A47701E0}">
      <dgm:prSet/>
      <dgm:spPr/>
      <dgm:t>
        <a:bodyPr/>
        <a:lstStyle/>
        <a:p>
          <a:pPr>
            <a:defRPr cap="all"/>
          </a:pPr>
          <a:r>
            <a:rPr lang="en-US"/>
            <a:t>Rocks</a:t>
          </a:r>
        </a:p>
      </dgm:t>
    </dgm:pt>
    <dgm:pt modelId="{94A1ADFF-2827-417C-A9A3-46F0472E1CF5}" type="parTrans" cxnId="{33A5718E-B849-470F-8704-3949B86E4EA6}">
      <dgm:prSet/>
      <dgm:spPr/>
      <dgm:t>
        <a:bodyPr/>
        <a:lstStyle/>
        <a:p>
          <a:endParaRPr lang="en-US"/>
        </a:p>
      </dgm:t>
    </dgm:pt>
    <dgm:pt modelId="{5C06369C-051A-4D67-A04D-E5248C069DF7}" type="sibTrans" cxnId="{33A5718E-B849-470F-8704-3949B86E4EA6}">
      <dgm:prSet/>
      <dgm:spPr/>
      <dgm:t>
        <a:bodyPr/>
        <a:lstStyle/>
        <a:p>
          <a:endParaRPr lang="en-US"/>
        </a:p>
      </dgm:t>
    </dgm:pt>
    <dgm:pt modelId="{B09AA387-FBCC-4BEB-88A6-204EAADFA7AE}">
      <dgm:prSet/>
      <dgm:spPr/>
      <dgm:t>
        <a:bodyPr/>
        <a:lstStyle/>
        <a:p>
          <a:pPr>
            <a:defRPr cap="all"/>
          </a:pPr>
          <a:r>
            <a:rPr lang="en-US"/>
            <a:t>Soil</a:t>
          </a:r>
        </a:p>
      </dgm:t>
    </dgm:pt>
    <dgm:pt modelId="{E40013B2-8EA2-44AA-8790-23BE897957D8}" type="parTrans" cxnId="{DF0B1998-EC1B-4E80-90D7-9686395F4BD1}">
      <dgm:prSet/>
      <dgm:spPr/>
      <dgm:t>
        <a:bodyPr/>
        <a:lstStyle/>
        <a:p>
          <a:endParaRPr lang="en-US"/>
        </a:p>
      </dgm:t>
    </dgm:pt>
    <dgm:pt modelId="{327EEF3B-70B9-4F6D-B87E-28EECA67A8F2}" type="sibTrans" cxnId="{DF0B1998-EC1B-4E80-90D7-9686395F4BD1}">
      <dgm:prSet/>
      <dgm:spPr/>
      <dgm:t>
        <a:bodyPr/>
        <a:lstStyle/>
        <a:p>
          <a:endParaRPr lang="en-US"/>
        </a:p>
      </dgm:t>
    </dgm:pt>
    <dgm:pt modelId="{3EABEFCC-6F33-4E22-B9B2-45F132D35595}">
      <dgm:prSet/>
      <dgm:spPr/>
      <dgm:t>
        <a:bodyPr/>
        <a:lstStyle/>
        <a:p>
          <a:pPr>
            <a:defRPr cap="all"/>
          </a:pPr>
          <a:r>
            <a:rPr lang="en-US"/>
            <a:t>Water </a:t>
          </a:r>
        </a:p>
      </dgm:t>
    </dgm:pt>
    <dgm:pt modelId="{497D62C1-6FD9-4147-87AA-FEF31BE5D31F}" type="parTrans" cxnId="{BB7F6AEC-CE57-40B9-B468-919811349AF9}">
      <dgm:prSet/>
      <dgm:spPr/>
      <dgm:t>
        <a:bodyPr/>
        <a:lstStyle/>
        <a:p>
          <a:endParaRPr lang="en-US"/>
        </a:p>
      </dgm:t>
    </dgm:pt>
    <dgm:pt modelId="{59EA4DDB-DABC-450D-B697-EE69B8FF9FF3}" type="sibTrans" cxnId="{BB7F6AEC-CE57-40B9-B468-919811349AF9}">
      <dgm:prSet/>
      <dgm:spPr/>
      <dgm:t>
        <a:bodyPr/>
        <a:lstStyle/>
        <a:p>
          <a:endParaRPr lang="en-US"/>
        </a:p>
      </dgm:t>
    </dgm:pt>
    <dgm:pt modelId="{59F873B3-09F2-4BC5-8668-2997F5656F45}" type="pres">
      <dgm:prSet presAssocID="{92F5A8DF-4028-4C7B-B6AA-37E5021B9057}" presName="root" presStyleCnt="0">
        <dgm:presLayoutVars>
          <dgm:dir/>
          <dgm:resizeHandles val="exact"/>
        </dgm:presLayoutVars>
      </dgm:prSet>
      <dgm:spPr/>
    </dgm:pt>
    <dgm:pt modelId="{2B04364C-81F9-485B-82C7-56D7E06288AA}" type="pres">
      <dgm:prSet presAssocID="{960416F8-0EEA-4442-8202-0687A47701E0}" presName="compNode" presStyleCnt="0"/>
      <dgm:spPr/>
    </dgm:pt>
    <dgm:pt modelId="{E6B55417-86DE-408C-9281-2E969F96322D}" type="pres">
      <dgm:prSet presAssocID="{960416F8-0EEA-4442-8202-0687A47701E0}" presName="iconBgRect" presStyleLbl="bgShp" presStyleIdx="0" presStyleCnt="3"/>
      <dgm:spPr/>
    </dgm:pt>
    <dgm:pt modelId="{8C19D426-EA57-477E-9C79-20AA68D34E31}" type="pres">
      <dgm:prSet presAssocID="{960416F8-0EEA-4442-8202-0687A47701E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2B0E62E0-8A99-4640-8BA1-D1EA30AF1DCB}" type="pres">
      <dgm:prSet presAssocID="{960416F8-0EEA-4442-8202-0687A47701E0}" presName="spaceRect" presStyleCnt="0"/>
      <dgm:spPr/>
    </dgm:pt>
    <dgm:pt modelId="{ECAA37DE-9A80-484E-994B-FC3E597BA122}" type="pres">
      <dgm:prSet presAssocID="{960416F8-0EEA-4442-8202-0687A47701E0}" presName="textRect" presStyleLbl="revTx" presStyleIdx="0" presStyleCnt="3">
        <dgm:presLayoutVars>
          <dgm:chMax val="1"/>
          <dgm:chPref val="1"/>
        </dgm:presLayoutVars>
      </dgm:prSet>
      <dgm:spPr/>
    </dgm:pt>
    <dgm:pt modelId="{56ECBD6A-65E0-4C43-B40A-BBEC5A48C129}" type="pres">
      <dgm:prSet presAssocID="{5C06369C-051A-4D67-A04D-E5248C069DF7}" presName="sibTrans" presStyleCnt="0"/>
      <dgm:spPr/>
    </dgm:pt>
    <dgm:pt modelId="{0E3012CB-3123-4EBC-BD74-A45B7FB8C071}" type="pres">
      <dgm:prSet presAssocID="{B09AA387-FBCC-4BEB-88A6-204EAADFA7AE}" presName="compNode" presStyleCnt="0"/>
      <dgm:spPr/>
    </dgm:pt>
    <dgm:pt modelId="{4E795E41-FC04-4526-81A6-46C07FDBFF49}" type="pres">
      <dgm:prSet presAssocID="{B09AA387-FBCC-4BEB-88A6-204EAADFA7AE}" presName="iconBgRect" presStyleLbl="bgShp" presStyleIdx="1" presStyleCnt="3"/>
      <dgm:spPr/>
    </dgm:pt>
    <dgm:pt modelId="{594417DE-4E0E-4D42-929A-BDE3B3AB317C}" type="pres">
      <dgm:prSet presAssocID="{B09AA387-FBCC-4BEB-88A6-204EAADFA7A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DBD9DAD1-AC75-4DFE-AEF4-095BF9C51AE8}" type="pres">
      <dgm:prSet presAssocID="{B09AA387-FBCC-4BEB-88A6-204EAADFA7AE}" presName="spaceRect" presStyleCnt="0"/>
      <dgm:spPr/>
    </dgm:pt>
    <dgm:pt modelId="{2699DE26-C6E3-4C6F-B395-0311479B3E27}" type="pres">
      <dgm:prSet presAssocID="{B09AA387-FBCC-4BEB-88A6-204EAADFA7AE}" presName="textRect" presStyleLbl="revTx" presStyleIdx="1" presStyleCnt="3">
        <dgm:presLayoutVars>
          <dgm:chMax val="1"/>
          <dgm:chPref val="1"/>
        </dgm:presLayoutVars>
      </dgm:prSet>
      <dgm:spPr/>
    </dgm:pt>
    <dgm:pt modelId="{49C8443C-15AD-4642-8BF0-3C89876946DF}" type="pres">
      <dgm:prSet presAssocID="{327EEF3B-70B9-4F6D-B87E-28EECA67A8F2}" presName="sibTrans" presStyleCnt="0"/>
      <dgm:spPr/>
    </dgm:pt>
    <dgm:pt modelId="{554C988A-CAE4-4EDA-9030-4607F7454A30}" type="pres">
      <dgm:prSet presAssocID="{3EABEFCC-6F33-4E22-B9B2-45F132D35595}" presName="compNode" presStyleCnt="0"/>
      <dgm:spPr/>
    </dgm:pt>
    <dgm:pt modelId="{4C338440-CE96-4D55-9189-BF2770738140}" type="pres">
      <dgm:prSet presAssocID="{3EABEFCC-6F33-4E22-B9B2-45F132D35595}" presName="iconBgRect" presStyleLbl="bgShp" presStyleIdx="2" presStyleCnt="3"/>
      <dgm:spPr/>
    </dgm:pt>
    <dgm:pt modelId="{366DCE0D-69B3-46E4-9E63-78853D1DFFD6}" type="pres">
      <dgm:prSet presAssocID="{3EABEFCC-6F33-4E22-B9B2-45F132D3559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6855C316-3B02-4D9F-BFAF-8526D152E0C2}" type="pres">
      <dgm:prSet presAssocID="{3EABEFCC-6F33-4E22-B9B2-45F132D35595}" presName="spaceRect" presStyleCnt="0"/>
      <dgm:spPr/>
    </dgm:pt>
    <dgm:pt modelId="{3FB42AD6-7F24-4B35-9023-FDB84CBAA729}" type="pres">
      <dgm:prSet presAssocID="{3EABEFCC-6F33-4E22-B9B2-45F132D3559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D1EA057-09FD-4646-9611-13E1B3621B0F}" type="presOf" srcId="{960416F8-0EEA-4442-8202-0687A47701E0}" destId="{ECAA37DE-9A80-484E-994B-FC3E597BA122}" srcOrd="0" destOrd="0" presId="urn:microsoft.com/office/officeart/2018/5/layout/IconCircleLabelList"/>
    <dgm:cxn modelId="{33A5718E-B849-470F-8704-3949B86E4EA6}" srcId="{92F5A8DF-4028-4C7B-B6AA-37E5021B9057}" destId="{960416F8-0EEA-4442-8202-0687A47701E0}" srcOrd="0" destOrd="0" parTransId="{94A1ADFF-2827-417C-A9A3-46F0472E1CF5}" sibTransId="{5C06369C-051A-4D67-A04D-E5248C069DF7}"/>
    <dgm:cxn modelId="{DF0B1998-EC1B-4E80-90D7-9686395F4BD1}" srcId="{92F5A8DF-4028-4C7B-B6AA-37E5021B9057}" destId="{B09AA387-FBCC-4BEB-88A6-204EAADFA7AE}" srcOrd="1" destOrd="0" parTransId="{E40013B2-8EA2-44AA-8790-23BE897957D8}" sibTransId="{327EEF3B-70B9-4F6D-B87E-28EECA67A8F2}"/>
    <dgm:cxn modelId="{5A72FBB5-0277-4707-BC2A-519F0BAA3B41}" type="presOf" srcId="{B09AA387-FBCC-4BEB-88A6-204EAADFA7AE}" destId="{2699DE26-C6E3-4C6F-B395-0311479B3E27}" srcOrd="0" destOrd="0" presId="urn:microsoft.com/office/officeart/2018/5/layout/IconCircleLabelList"/>
    <dgm:cxn modelId="{DA2A68CE-D95C-4CC7-8F6A-65F5FBC557C7}" type="presOf" srcId="{3EABEFCC-6F33-4E22-B9B2-45F132D35595}" destId="{3FB42AD6-7F24-4B35-9023-FDB84CBAA729}" srcOrd="0" destOrd="0" presId="urn:microsoft.com/office/officeart/2018/5/layout/IconCircleLabelList"/>
    <dgm:cxn modelId="{C0AA26DF-0582-4385-84A6-F7DE5C44C6E4}" type="presOf" srcId="{92F5A8DF-4028-4C7B-B6AA-37E5021B9057}" destId="{59F873B3-09F2-4BC5-8668-2997F5656F45}" srcOrd="0" destOrd="0" presId="urn:microsoft.com/office/officeart/2018/5/layout/IconCircleLabelList"/>
    <dgm:cxn modelId="{BB7F6AEC-CE57-40B9-B468-919811349AF9}" srcId="{92F5A8DF-4028-4C7B-B6AA-37E5021B9057}" destId="{3EABEFCC-6F33-4E22-B9B2-45F132D35595}" srcOrd="2" destOrd="0" parTransId="{497D62C1-6FD9-4147-87AA-FEF31BE5D31F}" sibTransId="{59EA4DDB-DABC-450D-B697-EE69B8FF9FF3}"/>
    <dgm:cxn modelId="{D8948A81-3080-49BC-AD6C-F3DA89F584EC}" type="presParOf" srcId="{59F873B3-09F2-4BC5-8668-2997F5656F45}" destId="{2B04364C-81F9-485B-82C7-56D7E06288AA}" srcOrd="0" destOrd="0" presId="urn:microsoft.com/office/officeart/2018/5/layout/IconCircleLabelList"/>
    <dgm:cxn modelId="{C7122067-4F19-4DE8-A2DF-2160D90AFBEE}" type="presParOf" srcId="{2B04364C-81F9-485B-82C7-56D7E06288AA}" destId="{E6B55417-86DE-408C-9281-2E969F96322D}" srcOrd="0" destOrd="0" presId="urn:microsoft.com/office/officeart/2018/5/layout/IconCircleLabelList"/>
    <dgm:cxn modelId="{34860501-F525-48ED-BFDA-FDA6332EB5F5}" type="presParOf" srcId="{2B04364C-81F9-485B-82C7-56D7E06288AA}" destId="{8C19D426-EA57-477E-9C79-20AA68D34E31}" srcOrd="1" destOrd="0" presId="urn:microsoft.com/office/officeart/2018/5/layout/IconCircleLabelList"/>
    <dgm:cxn modelId="{7A07C200-6E94-4E20-A26A-24B75946CE5B}" type="presParOf" srcId="{2B04364C-81F9-485B-82C7-56D7E06288AA}" destId="{2B0E62E0-8A99-4640-8BA1-D1EA30AF1DCB}" srcOrd="2" destOrd="0" presId="urn:microsoft.com/office/officeart/2018/5/layout/IconCircleLabelList"/>
    <dgm:cxn modelId="{5C39DBFF-FB35-49D2-9951-8F95FEE60AFD}" type="presParOf" srcId="{2B04364C-81F9-485B-82C7-56D7E06288AA}" destId="{ECAA37DE-9A80-484E-994B-FC3E597BA122}" srcOrd="3" destOrd="0" presId="urn:microsoft.com/office/officeart/2018/5/layout/IconCircleLabelList"/>
    <dgm:cxn modelId="{39411E3F-869E-43FD-8C99-E9E76EC6EDF7}" type="presParOf" srcId="{59F873B3-09F2-4BC5-8668-2997F5656F45}" destId="{56ECBD6A-65E0-4C43-B40A-BBEC5A48C129}" srcOrd="1" destOrd="0" presId="urn:microsoft.com/office/officeart/2018/5/layout/IconCircleLabelList"/>
    <dgm:cxn modelId="{C7B69E9F-1311-4BB2-83F3-4550029B977B}" type="presParOf" srcId="{59F873B3-09F2-4BC5-8668-2997F5656F45}" destId="{0E3012CB-3123-4EBC-BD74-A45B7FB8C071}" srcOrd="2" destOrd="0" presId="urn:microsoft.com/office/officeart/2018/5/layout/IconCircleLabelList"/>
    <dgm:cxn modelId="{0F68FF39-52F4-49FF-8FA0-79146EDEE09B}" type="presParOf" srcId="{0E3012CB-3123-4EBC-BD74-A45B7FB8C071}" destId="{4E795E41-FC04-4526-81A6-46C07FDBFF49}" srcOrd="0" destOrd="0" presId="urn:microsoft.com/office/officeart/2018/5/layout/IconCircleLabelList"/>
    <dgm:cxn modelId="{9D3912BE-8325-48F8-8523-28B743A5E1AB}" type="presParOf" srcId="{0E3012CB-3123-4EBC-BD74-A45B7FB8C071}" destId="{594417DE-4E0E-4D42-929A-BDE3B3AB317C}" srcOrd="1" destOrd="0" presId="urn:microsoft.com/office/officeart/2018/5/layout/IconCircleLabelList"/>
    <dgm:cxn modelId="{E5BFA000-B2BE-4A25-A7E9-68FC0C16A0FD}" type="presParOf" srcId="{0E3012CB-3123-4EBC-BD74-A45B7FB8C071}" destId="{DBD9DAD1-AC75-4DFE-AEF4-095BF9C51AE8}" srcOrd="2" destOrd="0" presId="urn:microsoft.com/office/officeart/2018/5/layout/IconCircleLabelList"/>
    <dgm:cxn modelId="{1BB333C7-5146-476B-A4FF-9C0CEE265A1C}" type="presParOf" srcId="{0E3012CB-3123-4EBC-BD74-A45B7FB8C071}" destId="{2699DE26-C6E3-4C6F-B395-0311479B3E27}" srcOrd="3" destOrd="0" presId="urn:microsoft.com/office/officeart/2018/5/layout/IconCircleLabelList"/>
    <dgm:cxn modelId="{E52432B9-D40A-4186-B62E-5EDD37A4CE5D}" type="presParOf" srcId="{59F873B3-09F2-4BC5-8668-2997F5656F45}" destId="{49C8443C-15AD-4642-8BF0-3C89876946DF}" srcOrd="3" destOrd="0" presId="urn:microsoft.com/office/officeart/2018/5/layout/IconCircleLabelList"/>
    <dgm:cxn modelId="{DE0F9446-71DE-4D38-A8A9-9D8BA32BF4C6}" type="presParOf" srcId="{59F873B3-09F2-4BC5-8668-2997F5656F45}" destId="{554C988A-CAE4-4EDA-9030-4607F7454A30}" srcOrd="4" destOrd="0" presId="urn:microsoft.com/office/officeart/2018/5/layout/IconCircleLabelList"/>
    <dgm:cxn modelId="{94C80AE4-1AED-4900-A3F6-6E91D5918EF8}" type="presParOf" srcId="{554C988A-CAE4-4EDA-9030-4607F7454A30}" destId="{4C338440-CE96-4D55-9189-BF2770738140}" srcOrd="0" destOrd="0" presId="urn:microsoft.com/office/officeart/2018/5/layout/IconCircleLabelList"/>
    <dgm:cxn modelId="{8BF4DDD9-86E4-441A-BD39-3B013F88E1F7}" type="presParOf" srcId="{554C988A-CAE4-4EDA-9030-4607F7454A30}" destId="{366DCE0D-69B3-46E4-9E63-78853D1DFFD6}" srcOrd="1" destOrd="0" presId="urn:microsoft.com/office/officeart/2018/5/layout/IconCircleLabelList"/>
    <dgm:cxn modelId="{ED9633A8-D440-482B-848E-8D5B0DDFD3DE}" type="presParOf" srcId="{554C988A-CAE4-4EDA-9030-4607F7454A30}" destId="{6855C316-3B02-4D9F-BFAF-8526D152E0C2}" srcOrd="2" destOrd="0" presId="urn:microsoft.com/office/officeart/2018/5/layout/IconCircleLabelList"/>
    <dgm:cxn modelId="{D1803EF4-46F6-4893-99CF-E1360968B5FF}" type="presParOf" srcId="{554C988A-CAE4-4EDA-9030-4607F7454A30}" destId="{3FB42AD6-7F24-4B35-9023-FDB84CBAA72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55417-86DE-408C-9281-2E969F96322D}">
      <dsp:nvSpPr>
        <dsp:cNvPr id="0" name=""/>
        <dsp:cNvSpPr/>
      </dsp:nvSpPr>
      <dsp:spPr>
        <a:xfrm>
          <a:off x="688014" y="429614"/>
          <a:ext cx="1990125" cy="19901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9D426-EA57-477E-9C79-20AA68D34E31}">
      <dsp:nvSpPr>
        <dsp:cNvPr id="0" name=""/>
        <dsp:cNvSpPr/>
      </dsp:nvSpPr>
      <dsp:spPr>
        <a:xfrm>
          <a:off x="1112139" y="853739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A37DE-9A80-484E-994B-FC3E597BA122}">
      <dsp:nvSpPr>
        <dsp:cNvPr id="0" name=""/>
        <dsp:cNvSpPr/>
      </dsp:nvSpPr>
      <dsp:spPr>
        <a:xfrm>
          <a:off x="51826" y="3039614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Rocks</a:t>
          </a:r>
        </a:p>
      </dsp:txBody>
      <dsp:txXfrm>
        <a:off x="51826" y="3039614"/>
        <a:ext cx="3262500" cy="720000"/>
      </dsp:txXfrm>
    </dsp:sp>
    <dsp:sp modelId="{4E795E41-FC04-4526-81A6-46C07FDBFF49}">
      <dsp:nvSpPr>
        <dsp:cNvPr id="0" name=""/>
        <dsp:cNvSpPr/>
      </dsp:nvSpPr>
      <dsp:spPr>
        <a:xfrm>
          <a:off x="4521452" y="429614"/>
          <a:ext cx="1990125" cy="19901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417DE-4E0E-4D42-929A-BDE3B3AB317C}">
      <dsp:nvSpPr>
        <dsp:cNvPr id="0" name=""/>
        <dsp:cNvSpPr/>
      </dsp:nvSpPr>
      <dsp:spPr>
        <a:xfrm>
          <a:off x="4945577" y="853739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9DE26-C6E3-4C6F-B395-0311479B3E27}">
      <dsp:nvSpPr>
        <dsp:cNvPr id="0" name=""/>
        <dsp:cNvSpPr/>
      </dsp:nvSpPr>
      <dsp:spPr>
        <a:xfrm>
          <a:off x="3885264" y="3039614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Soil</a:t>
          </a:r>
        </a:p>
      </dsp:txBody>
      <dsp:txXfrm>
        <a:off x="3885264" y="3039614"/>
        <a:ext cx="3262500" cy="720000"/>
      </dsp:txXfrm>
    </dsp:sp>
    <dsp:sp modelId="{4C338440-CE96-4D55-9189-BF2770738140}">
      <dsp:nvSpPr>
        <dsp:cNvPr id="0" name=""/>
        <dsp:cNvSpPr/>
      </dsp:nvSpPr>
      <dsp:spPr>
        <a:xfrm>
          <a:off x="8354889" y="429614"/>
          <a:ext cx="1990125" cy="19901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DCE0D-69B3-46E4-9E63-78853D1DFFD6}">
      <dsp:nvSpPr>
        <dsp:cNvPr id="0" name=""/>
        <dsp:cNvSpPr/>
      </dsp:nvSpPr>
      <dsp:spPr>
        <a:xfrm>
          <a:off x="8779014" y="853739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42AD6-7F24-4B35-9023-FDB84CBAA729}">
      <dsp:nvSpPr>
        <dsp:cNvPr id="0" name=""/>
        <dsp:cNvSpPr/>
      </dsp:nvSpPr>
      <dsp:spPr>
        <a:xfrm>
          <a:off x="7718702" y="3039614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Water </a:t>
          </a:r>
        </a:p>
      </dsp:txBody>
      <dsp:txXfrm>
        <a:off x="7718702" y="3039614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2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0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0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2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9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Friday, November 12,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7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November 12,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341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File:Picea_rubens_cone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0471A-B4E2-4E87-B04F-F1FEF5E7B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9" r="-8" b="-8"/>
          <a:stretch/>
        </p:blipFill>
        <p:spPr>
          <a:xfrm>
            <a:off x="6625" y="10"/>
            <a:ext cx="12192000" cy="68758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32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6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370" y="2950387"/>
            <a:ext cx="3245409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Boreal 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forest 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(taiga)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dern Love"/>
              </a:rPr>
              <a:t>Ella k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wild wolves walking on a snow-covered road">
            <a:extLst>
              <a:ext uri="{FF2B5EF4-FFF2-40B4-BE49-F238E27FC236}">
                <a16:creationId xmlns:a16="http://schemas.microsoft.com/office/drawing/2014/main" id="{A8901481-9517-4FB4-B5F5-2D867C6A0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608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E270D-EB54-4306-BDF8-91F3A9F7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534" y="504966"/>
            <a:ext cx="8952932" cy="3043213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spc="750" dirty="0">
                <a:solidFill>
                  <a:schemeClr val="bg1"/>
                </a:solidFill>
              </a:rPr>
              <a:t>The animals in the taiga </a:t>
            </a:r>
            <a:endParaRPr lang="en-US" sz="4000" spc="75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6C692-1D45-4FC1-B96E-608A73171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191" y="3749746"/>
            <a:ext cx="6291618" cy="220832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cap="all" spc="600" dirty="0">
                <a:solidFill>
                  <a:schemeClr val="bg1"/>
                </a:solidFill>
              </a:rPr>
              <a:t> snowshoe hares, otters, ermines, squirrels and moles are just some in a range of over 300 different species of animals. </a:t>
            </a:r>
          </a:p>
        </p:txBody>
      </p:sp>
    </p:spTree>
    <p:extLst>
      <p:ext uri="{BB962C8B-B14F-4D97-AF65-F5344CB8AC3E}">
        <p14:creationId xmlns:p14="http://schemas.microsoft.com/office/powerpoint/2010/main" val="38237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E21BBD-C768-4246-B067-52179A087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99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A1849-29E0-4410-A9BB-0387D993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534" y="504966"/>
            <a:ext cx="8952932" cy="3043213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spc="750">
                <a:solidFill>
                  <a:schemeClr val="bg1"/>
                </a:solidFill>
              </a:rPr>
              <a:t>Plants in the taiga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49815-C88C-4412-A69E-E34D70E6C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191" y="3749746"/>
            <a:ext cx="6291618" cy="220832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cap="all" spc="600">
                <a:solidFill>
                  <a:schemeClr val="bg1"/>
                </a:solidFill>
              </a:rPr>
              <a:t>There are birch and poplar but mostly it is dominated by  conifer species.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C93E3-78EF-494E-9674-B7081049B938}"/>
              </a:ext>
            </a:extLst>
          </p:cNvPr>
          <p:cNvSpPr txBox="1"/>
          <p:nvPr/>
        </p:nvSpPr>
        <p:spPr>
          <a:xfrm>
            <a:off x="9575578" y="6657515"/>
            <a:ext cx="261642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383CC5D-71E8-4CB2-8E4A-F1E4FF6DC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2DA5AC1-43C5-4243-9028-07DBB80D0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A4EDA1C-27A1-4C83-ACE4-6675EC924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910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1C2185E4-B584-4B9D-9440-DEA0FB9D9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-906246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33EC8A-EE0A-4395-97E2-DAD467CF7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2" y="0"/>
            <a:ext cx="9729549" cy="16001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5DA95-16A4-404E-9BFF-27F8E4FC7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30"/>
            <a:ext cx="7910111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D34E-B7B6-4386-AF2B-0E97189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Three abiotic factors of a taiga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A29FB666-EF2F-4979-97F4-3C261084EC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869116"/>
              </p:ext>
            </p:extLst>
          </p:nvPr>
        </p:nvGraphicFramePr>
        <p:xfrm>
          <a:off x="579474" y="2062715"/>
          <a:ext cx="11033029" cy="418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724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snow, outdoor, tree, sky&#10;&#10;Description automatically generated">
            <a:extLst>
              <a:ext uri="{FF2B5EF4-FFF2-40B4-BE49-F238E27FC236}">
                <a16:creationId xmlns:a16="http://schemas.microsoft.com/office/drawing/2014/main" id="{83877783-DF07-4BDC-9FEB-5EE01E32A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-2875" y="-2874"/>
            <a:ext cx="12197750" cy="7021901"/>
          </a:xfrm>
          <a:prstGeom prst="rect">
            <a:avLst/>
          </a:prstGeom>
        </p:spPr>
      </p:pic>
      <p:pic>
        <p:nvPicPr>
          <p:cNvPr id="10" name="Picture 10" descr="A picture containing bird of prey, bird, owl&#10;&#10;Description automatically generated">
            <a:extLst>
              <a:ext uri="{FF2B5EF4-FFF2-40B4-BE49-F238E27FC236}">
                <a16:creationId xmlns:a16="http://schemas.microsoft.com/office/drawing/2014/main" id="{88835BBF-45C2-4665-893C-E88F689C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5" y="1001918"/>
            <a:ext cx="1535502" cy="1302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DAA880-951A-4F3B-8CB7-4C0352E36B48}"/>
              </a:ext>
            </a:extLst>
          </p:cNvPr>
          <p:cNvSpPr txBox="1"/>
          <p:nvPr/>
        </p:nvSpPr>
        <p:spPr>
          <a:xfrm>
            <a:off x="483079" y="5262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Great grey owl</a:t>
            </a:r>
          </a:p>
        </p:txBody>
      </p:sp>
      <p:pic>
        <p:nvPicPr>
          <p:cNvPr id="12" name="Picture 12" descr="A picture containing mammal, wildcat, cat, lynx&#10;&#10;Description automatically generated">
            <a:extLst>
              <a:ext uri="{FF2B5EF4-FFF2-40B4-BE49-F238E27FC236}">
                <a16:creationId xmlns:a16="http://schemas.microsoft.com/office/drawing/2014/main" id="{FE4E7A04-5329-484C-B336-D4756128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4222891"/>
            <a:ext cx="1161691" cy="134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915081-F65B-48A9-96D9-20D1AAB3B38A}"/>
              </a:ext>
            </a:extLst>
          </p:cNvPr>
          <p:cNvSpPr txBox="1"/>
          <p:nvPr/>
        </p:nvSpPr>
        <p:spPr>
          <a:xfrm>
            <a:off x="10819501" y="55717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Lynx</a:t>
            </a:r>
          </a:p>
        </p:txBody>
      </p:sp>
      <p:pic>
        <p:nvPicPr>
          <p:cNvPr id="15" name="Picture 16" descr="A picture containing mammal, cat, fox&#10;&#10;Description automatically generated">
            <a:extLst>
              <a:ext uri="{FF2B5EF4-FFF2-40B4-BE49-F238E27FC236}">
                <a16:creationId xmlns:a16="http://schemas.microsoft.com/office/drawing/2014/main" id="{70611884-9F13-4483-91AF-7585E0C84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51" y="5193859"/>
            <a:ext cx="917276" cy="7259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A82AD3-6C48-4185-981C-58F705F3A1E6}"/>
              </a:ext>
            </a:extLst>
          </p:cNvPr>
          <p:cNvSpPr txBox="1"/>
          <p:nvPr/>
        </p:nvSpPr>
        <p:spPr>
          <a:xfrm>
            <a:off x="-93812" y="598781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American Marten</a:t>
            </a: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4D0DEB4-6641-414A-A01C-936B2FFAB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730" y="4288047"/>
            <a:ext cx="1780277" cy="1258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0A953-93F9-4408-B0AD-555C29AA9B4A}"/>
              </a:ext>
            </a:extLst>
          </p:cNvPr>
          <p:cNvSpPr txBox="1"/>
          <p:nvPr/>
        </p:nvSpPr>
        <p:spPr>
          <a:xfrm>
            <a:off x="3111440" y="55555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Brown bear</a:t>
            </a:r>
          </a:p>
        </p:txBody>
      </p:sp>
      <p:pic>
        <p:nvPicPr>
          <p:cNvPr id="23" name="Picture 23" descr="A picture containing outdoor, mammal, deer&#10;&#10;Description automatically generated">
            <a:extLst>
              <a:ext uri="{FF2B5EF4-FFF2-40B4-BE49-F238E27FC236}">
                <a16:creationId xmlns:a16="http://schemas.microsoft.com/office/drawing/2014/main" id="{B1E77B52-FEB4-49C8-B7B8-B4AF45926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344" y="4219904"/>
            <a:ext cx="1434861" cy="11498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54E584-5BAA-4092-9944-D2F9060BE114}"/>
              </a:ext>
            </a:extLst>
          </p:cNvPr>
          <p:cNvSpPr txBox="1"/>
          <p:nvPr/>
        </p:nvSpPr>
        <p:spPr>
          <a:xfrm>
            <a:off x="6661749" y="53534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moose</a:t>
            </a:r>
          </a:p>
        </p:txBody>
      </p:sp>
      <p:pic>
        <p:nvPicPr>
          <p:cNvPr id="25" name="Picture 25" descr="A picture containing mammal, sky, cow, deer&#10;&#10;Description automatically generated">
            <a:extLst>
              <a:ext uri="{FF2B5EF4-FFF2-40B4-BE49-F238E27FC236}">
                <a16:creationId xmlns:a16="http://schemas.microsoft.com/office/drawing/2014/main" id="{9B2F7F35-F6CD-40C6-A6E9-BEE187BA5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004" y="3612409"/>
            <a:ext cx="1808672" cy="17322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D550CA-7AD2-4FB1-812C-32614883BD2A}"/>
              </a:ext>
            </a:extLst>
          </p:cNvPr>
          <p:cNvSpPr txBox="1"/>
          <p:nvPr/>
        </p:nvSpPr>
        <p:spPr>
          <a:xfrm>
            <a:off x="8112964" y="55681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Caribou </a:t>
            </a: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51164B0B-02E1-425F-8F58-1A6A114CF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305" y="5814649"/>
            <a:ext cx="2196861" cy="10371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C736AD-D21E-403B-A857-E4F89C1BAC82}"/>
              </a:ext>
            </a:extLst>
          </p:cNvPr>
          <p:cNvSpPr txBox="1"/>
          <p:nvPr/>
        </p:nvSpPr>
        <p:spPr>
          <a:xfrm>
            <a:off x="7033763" y="63436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Siberian Tiger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29" name="Picture 29" descr="A picture containing reptile, snake&#10;&#10;Description automatically generated">
            <a:extLst>
              <a:ext uri="{FF2B5EF4-FFF2-40B4-BE49-F238E27FC236}">
                <a16:creationId xmlns:a16="http://schemas.microsoft.com/office/drawing/2014/main" id="{D380D353-DD19-41AC-9B62-0AB8D856A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834" y="5925845"/>
            <a:ext cx="1736785" cy="74287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FE08D8-9717-45E9-AF18-C6981BAD2A70}"/>
              </a:ext>
            </a:extLst>
          </p:cNvPr>
          <p:cNvSpPr txBox="1"/>
          <p:nvPr/>
        </p:nvSpPr>
        <p:spPr>
          <a:xfrm>
            <a:off x="1741997" y="6544034"/>
            <a:ext cx="31601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Red sided Garder snake</a:t>
            </a:r>
          </a:p>
        </p:txBody>
      </p:sp>
      <p:pic>
        <p:nvPicPr>
          <p:cNvPr id="2" name="Picture 2" descr="A picture containing bison, mammal, brown&#10;&#10;Description automatically generated">
            <a:extLst>
              <a:ext uri="{FF2B5EF4-FFF2-40B4-BE49-F238E27FC236}">
                <a16:creationId xmlns:a16="http://schemas.microsoft.com/office/drawing/2014/main" id="{C9F7546F-7B8B-460D-8A08-C3D28B235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9494" y="5535069"/>
            <a:ext cx="1449238" cy="1164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7790F-C9DE-44A2-B79F-46CF7F90CE28}"/>
              </a:ext>
            </a:extLst>
          </p:cNvPr>
          <p:cNvSpPr txBox="1"/>
          <p:nvPr/>
        </p:nvSpPr>
        <p:spPr>
          <a:xfrm>
            <a:off x="9036709" y="66069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Wood bison</a:t>
            </a:r>
          </a:p>
        </p:txBody>
      </p:sp>
    </p:spTree>
    <p:extLst>
      <p:ext uri="{BB962C8B-B14F-4D97-AF65-F5344CB8AC3E}">
        <p14:creationId xmlns:p14="http://schemas.microsoft.com/office/powerpoint/2010/main" val="269016769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1B3028"/>
      </a:dk2>
      <a:lt2>
        <a:srgbClr val="F1F3F0"/>
      </a:lt2>
      <a:accent1>
        <a:srgbClr val="9548C8"/>
      </a:accent1>
      <a:accent2>
        <a:srgbClr val="5D46BC"/>
      </a:accent2>
      <a:accent3>
        <a:srgbClr val="4865C8"/>
      </a:accent3>
      <a:accent4>
        <a:srgbClr val="3689B6"/>
      </a:accent4>
      <a:accent5>
        <a:srgbClr val="44BDB5"/>
      </a:accent5>
      <a:accent6>
        <a:srgbClr val="36B679"/>
      </a:accent6>
      <a:hlink>
        <a:srgbClr val="3698A3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GradientRiseVTI</vt:lpstr>
      <vt:lpstr>Boreal  forest  (taiga)</vt:lpstr>
      <vt:lpstr>The animals in the taiga </vt:lpstr>
      <vt:lpstr>Plants in the taiga</vt:lpstr>
      <vt:lpstr>Three abiotic factors of a taiga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172</cp:revision>
  <dcterms:created xsi:type="dcterms:W3CDTF">2021-10-26T15:58:17Z</dcterms:created>
  <dcterms:modified xsi:type="dcterms:W3CDTF">2021-11-12T18:28:27Z</dcterms:modified>
</cp:coreProperties>
</file>